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59BD68A-BCCC-4032-9A99-634375FFF9E4}" v="1" dt="2024-04-25T08:54:19.31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4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OKUL RAJ" userId="3c4e28cdb61e9bc7" providerId="LiveId" clId="{F59BD68A-BCCC-4032-9A99-634375FFF9E4}"/>
    <pc:docChg chg="custSel modSld">
      <pc:chgData name="GOKUL RAJ" userId="3c4e28cdb61e9bc7" providerId="LiveId" clId="{F59BD68A-BCCC-4032-9A99-634375FFF9E4}" dt="2024-04-25T08:54:25.441" v="3" actId="1076"/>
      <pc:docMkLst>
        <pc:docMk/>
      </pc:docMkLst>
      <pc:sldChg chg="addSp delSp modSp mod delAnim modAnim">
        <pc:chgData name="GOKUL RAJ" userId="3c4e28cdb61e9bc7" providerId="LiveId" clId="{F59BD68A-BCCC-4032-9A99-634375FFF9E4}" dt="2024-04-25T08:54:25.441" v="3" actId="1076"/>
        <pc:sldMkLst>
          <pc:docMk/>
          <pc:sldMk cId="0" sldId="262"/>
        </pc:sldMkLst>
        <pc:picChg chg="del">
          <ac:chgData name="GOKUL RAJ" userId="3c4e28cdb61e9bc7" providerId="LiveId" clId="{F59BD68A-BCCC-4032-9A99-634375FFF9E4}" dt="2024-04-25T08:54:09.283" v="0" actId="478"/>
          <ac:picMkLst>
            <pc:docMk/>
            <pc:sldMk cId="0" sldId="262"/>
            <ac:picMk id="2" creationId="{E1CAA8BA-ADBC-B38E-87E6-2A55DE92317F}"/>
          </ac:picMkLst>
        </pc:picChg>
        <pc:picChg chg="add mod">
          <ac:chgData name="GOKUL RAJ" userId="3c4e28cdb61e9bc7" providerId="LiveId" clId="{F59BD68A-BCCC-4032-9A99-634375FFF9E4}" dt="2024-04-25T08:54:25.441" v="3" actId="1076"/>
          <ac:picMkLst>
            <pc:docMk/>
            <pc:sldMk cId="0" sldId="262"/>
            <ac:picMk id="3" creationId="{3D266415-15ED-F175-2AA2-F8EB24FE8AAF}"/>
          </ac:picMkLst>
        </pc:picChg>
      </pc:sldChg>
    </pc:docChg>
  </pc:docChgLst>
</pc:chgInfo>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a:solidFill>
                  <a:srgbClr val="2F5496"/>
                </a:solidFill>
              </a:rPr>
              <a:t>Rakesh S</a:t>
            </a:r>
            <a:r>
              <a:rPr lang="en-US" sz="2000" b="1" dirty="0">
                <a:solidFill>
                  <a:srgbClr val="2F5496"/>
                </a:solidFill>
                <a:latin typeface="Arial"/>
                <a:ea typeface="Arial"/>
                <a:cs typeface="Arial"/>
                <a:sym typeface="Arial"/>
              </a:rPr>
              <a:t> – AU810021114066</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2910589"/>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sz="2600" dirty="0">
                <a:latin typeface="Arial"/>
                <a:ea typeface="Arial"/>
                <a:cs typeface="Arial"/>
                <a:sym typeface="Arial"/>
              </a:rPr>
              <a:t>https://github.com/rakeshraju03/Rakesh-au810021114066</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Rakesh_au810021114066">
            <a:hlinkClick r:id="" action="ppaction://media"/>
            <a:extLst>
              <a:ext uri="{FF2B5EF4-FFF2-40B4-BE49-F238E27FC236}">
                <a16:creationId xmlns:a16="http://schemas.microsoft.com/office/drawing/2014/main" id="{3D266415-15ED-F175-2AA2-F8EB24FE8AA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85739" y="835741"/>
            <a:ext cx="9930581" cy="558595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15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560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GOKUL RAJ</cp:lastModifiedBy>
  <cp:revision>4</cp:revision>
  <dcterms:modified xsi:type="dcterms:W3CDTF">2024-04-25T08:54:28Z</dcterms:modified>
</cp:coreProperties>
</file>